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1_tit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2_estrof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3_coro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TOCOU-ME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191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TOCOU-ME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estava só e triste, </a:t>
            </a:r>
          </a:p>
          <a:p>
            <a:r>
              <a:rPr lang="pt-BR" dirty="0"/>
              <a:t>Na escuridão, sem luz,</a:t>
            </a:r>
          </a:p>
          <a:p>
            <a:r>
              <a:rPr lang="pt-BR" dirty="0"/>
              <a:t>Quando meu Jesus tocou-me, </a:t>
            </a:r>
          </a:p>
          <a:p>
            <a:r>
              <a:rPr lang="pt-BR" dirty="0"/>
              <a:t>E, agora, tudo em mim mudou.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TOCOU-ME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703E2F0-BC6E-418E-B47C-D143D965C0A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Tocou-me, sim, tocou-me,</a:t>
            </a:r>
          </a:p>
          <a:p>
            <a:r>
              <a:rPr lang="pt-BR" dirty="0"/>
              <a:t>E tão feliz agora sou.</a:t>
            </a:r>
          </a:p>
          <a:p>
            <a:r>
              <a:rPr lang="pt-BR" dirty="0"/>
              <a:t>Algo lindo aconteceu:</a:t>
            </a:r>
          </a:p>
          <a:p>
            <a:r>
              <a:rPr lang="pt-BR" dirty="0"/>
              <a:t>Tocou-me com o </a:t>
            </a:r>
          </a:p>
          <a:p>
            <a:r>
              <a:rPr lang="pt-BR" dirty="0"/>
              <a:t>Seu grande amor.</a:t>
            </a:r>
          </a:p>
        </p:txBody>
      </p:sp>
    </p:spTree>
    <p:extLst>
      <p:ext uri="{BB962C8B-B14F-4D97-AF65-F5344CB8AC3E}">
        <p14:creationId xmlns:p14="http://schemas.microsoft.com/office/powerpoint/2010/main" val="1256378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TOCOU-ME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Desde que encontrei a Cristo, </a:t>
            </a:r>
          </a:p>
          <a:p>
            <a:r>
              <a:rPr lang="pt-BR" dirty="0"/>
              <a:t>Pude ver o Seu amor.</a:t>
            </a:r>
          </a:p>
          <a:p>
            <a:r>
              <a:rPr lang="pt-BR" dirty="0"/>
              <a:t>Esse grande dom tocou-me;</a:t>
            </a:r>
          </a:p>
          <a:p>
            <a:r>
              <a:rPr lang="pt-BR" dirty="0"/>
              <a:t>Por isso, louvarei meu Senhor. </a:t>
            </a:r>
          </a:p>
        </p:txBody>
      </p:sp>
    </p:spTree>
    <p:extLst>
      <p:ext uri="{BB962C8B-B14F-4D97-AF65-F5344CB8AC3E}">
        <p14:creationId xmlns:p14="http://schemas.microsoft.com/office/powerpoint/2010/main" val="16379077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TOCOU-ME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703E2F0-BC6E-418E-B47C-D143D965C0A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Tocou-me, sim, tocou-me,</a:t>
            </a:r>
          </a:p>
          <a:p>
            <a:r>
              <a:rPr lang="pt-BR" dirty="0"/>
              <a:t>E tão feliz agora sou.</a:t>
            </a:r>
          </a:p>
          <a:p>
            <a:r>
              <a:rPr lang="pt-BR" dirty="0"/>
              <a:t>Algo lindo aconteceu:</a:t>
            </a:r>
          </a:p>
          <a:p>
            <a:r>
              <a:rPr lang="pt-BR" dirty="0"/>
              <a:t>Tocou-me com o </a:t>
            </a:r>
          </a:p>
          <a:p>
            <a:r>
              <a:rPr lang="pt-BR" dirty="0"/>
              <a:t>Seu grande amor.</a:t>
            </a:r>
          </a:p>
        </p:txBody>
      </p:sp>
    </p:spTree>
    <p:extLst>
      <p:ext uri="{BB962C8B-B14F-4D97-AF65-F5344CB8AC3E}">
        <p14:creationId xmlns:p14="http://schemas.microsoft.com/office/powerpoint/2010/main" val="24576175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106</Words>
  <Application>Microsoft Office PowerPoint</Application>
  <PresentationFormat>Apresentação na tela (16:9)</PresentationFormat>
  <Paragraphs>28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1" baseType="lpstr">
      <vt:lpstr>Arial</vt:lpstr>
      <vt:lpstr>BentonSans Black</vt:lpstr>
      <vt:lpstr>BentonSans Bold</vt:lpstr>
      <vt:lpstr>BentonSans Regular</vt:lpstr>
      <vt:lpstr>Calibri</vt:lpstr>
      <vt:lpstr>Tema do Office</vt:lpstr>
      <vt:lpstr>TOCOU-ME</vt:lpstr>
      <vt:lpstr>TOCOU-ME</vt:lpstr>
      <vt:lpstr>TOCOU-ME</vt:lpstr>
      <vt:lpstr>TOCOU-ME</vt:lpstr>
      <vt:lpstr>TOCOU-ME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2019-06-12T22:16:02Z</dcterms:modified>
</cp:coreProperties>
</file>

<file path=docProps/thumbnail.jpeg>
</file>